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Noto Serif Display" charset="1" panose="02020502080505020204"/>
      <p:regular r:id="rId16"/>
    </p:embeddedFont>
    <p:embeddedFont>
      <p:font typeface="Noto Serif Display Bold" charset="1" panose="02020802080505020204"/>
      <p:regular r:id="rId17"/>
    </p:embeddedFont>
    <p:embeddedFont>
      <p:font typeface="Noto Serif Display Italics" charset="1" panose="02020502080505090204"/>
      <p:regular r:id="rId18"/>
    </p:embeddedFont>
    <p:embeddedFont>
      <p:font typeface="Noto Serif Display Bold Italics" charset="1" panose="02020802080505090204"/>
      <p:regular r:id="rId19"/>
    </p:embeddedFont>
    <p:embeddedFont>
      <p:font typeface="Noto Serif Display Thin" charset="1" panose="02020202080505020204"/>
      <p:regular r:id="rId20"/>
    </p:embeddedFont>
    <p:embeddedFont>
      <p:font typeface="Noto Serif Display Thin Italics" charset="1" panose="02020202080505090204"/>
      <p:regular r:id="rId21"/>
    </p:embeddedFont>
    <p:embeddedFont>
      <p:font typeface="Noto Serif Display Extra-Light" charset="1" panose="02020302080505020204"/>
      <p:regular r:id="rId22"/>
    </p:embeddedFont>
    <p:embeddedFont>
      <p:font typeface="Noto Serif Display Extra-Light Italics" charset="1" panose="02020302080505090204"/>
      <p:regular r:id="rId23"/>
    </p:embeddedFont>
    <p:embeddedFont>
      <p:font typeface="Noto Serif Display Light" charset="1" panose="02020402080505020204"/>
      <p:regular r:id="rId24"/>
    </p:embeddedFont>
    <p:embeddedFont>
      <p:font typeface="Noto Serif Display Light Italics" charset="1" panose="02020402080505090204"/>
      <p:regular r:id="rId25"/>
    </p:embeddedFont>
    <p:embeddedFont>
      <p:font typeface="Noto Serif Display Medium" charset="1" panose="02020602080505020204"/>
      <p:regular r:id="rId26"/>
    </p:embeddedFont>
    <p:embeddedFont>
      <p:font typeface="Noto Serif Display Medium Italics" charset="1" panose="02020602080505090204"/>
      <p:regular r:id="rId27"/>
    </p:embeddedFont>
    <p:embeddedFont>
      <p:font typeface="Noto Serif Display Semi-Bold" charset="1" panose="02020702080505020204"/>
      <p:regular r:id="rId28"/>
    </p:embeddedFont>
    <p:embeddedFont>
      <p:font typeface="Noto Serif Display Semi-Bold Italics" charset="1" panose="02020702080505090204"/>
      <p:regular r:id="rId29"/>
    </p:embeddedFont>
    <p:embeddedFont>
      <p:font typeface="Noto Serif Display Ultra-Bold" charset="1" panose="02020902080505020204"/>
      <p:regular r:id="rId30"/>
    </p:embeddedFont>
    <p:embeddedFont>
      <p:font typeface="Noto Serif Display Ultra-Bold Italics" charset="1" panose="02020902080505090204"/>
      <p:regular r:id="rId31"/>
    </p:embeddedFont>
    <p:embeddedFont>
      <p:font typeface="Noto Serif Display Heavy" charset="1" panose="02020A02080505020204"/>
      <p:regular r:id="rId32"/>
    </p:embeddedFont>
    <p:embeddedFont>
      <p:font typeface="Noto Serif Display Heavy Italics" charset="1" panose="02020A02080505090204"/>
      <p:regular r:id="rId33"/>
    </p:embeddedFont>
    <p:embeddedFont>
      <p:font typeface="Quicksand" charset="1" panose="00000500000000000000"/>
      <p:regular r:id="rId34"/>
    </p:embeddedFont>
    <p:embeddedFont>
      <p:font typeface="Quicksand Bold" charset="1" panose="00000800000000000000"/>
      <p:regular r:id="rId35"/>
    </p:embeddedFont>
    <p:embeddedFont>
      <p:font typeface="Quicksand Light" charset="1" panose="00000400000000000000"/>
      <p:regular r:id="rId36"/>
    </p:embeddedFont>
    <p:embeddedFont>
      <p:font typeface="Quicksand Medium" charset="1" panose="00000600000000000000"/>
      <p:regular r:id="rId37"/>
    </p:embeddedFont>
    <p:embeddedFont>
      <p:font typeface="Paytone One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0789" y="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8470" y="5036740"/>
            <a:ext cx="8431059" cy="950410"/>
          </a:xfrm>
          <a:custGeom>
            <a:avLst/>
            <a:gdLst/>
            <a:ahLst/>
            <a:cxnLst/>
            <a:rect r="r" b="b" t="t" l="l"/>
            <a:pathLst>
              <a:path h="950410" w="8431059">
                <a:moveTo>
                  <a:pt x="0" y="0"/>
                </a:moveTo>
                <a:lnTo>
                  <a:pt x="8431060" y="0"/>
                </a:lnTo>
                <a:lnTo>
                  <a:pt x="8431060" y="950410"/>
                </a:lnTo>
                <a:lnTo>
                  <a:pt x="0" y="9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4514" y="6912424"/>
            <a:ext cx="3978971" cy="1273271"/>
          </a:xfrm>
          <a:custGeom>
            <a:avLst/>
            <a:gdLst/>
            <a:ahLst/>
            <a:cxnLst/>
            <a:rect r="r" b="b" t="t" l="l"/>
            <a:pathLst>
              <a:path h="1273271" w="3978971">
                <a:moveTo>
                  <a:pt x="0" y="0"/>
                </a:moveTo>
                <a:lnTo>
                  <a:pt x="3978972" y="0"/>
                </a:lnTo>
                <a:lnTo>
                  <a:pt x="3978972" y="1273271"/>
                </a:lnTo>
                <a:lnTo>
                  <a:pt x="0" y="1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23086">
            <a:off x="166746" y="-4626437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24406" y="7950069"/>
            <a:ext cx="5614490" cy="4130953"/>
          </a:xfrm>
          <a:custGeom>
            <a:avLst/>
            <a:gdLst/>
            <a:ahLst/>
            <a:cxnLst/>
            <a:rect r="r" b="b" t="t" l="l"/>
            <a:pathLst>
              <a:path h="4130953" w="5614490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97882">
            <a:off x="15681947" y="7636750"/>
            <a:ext cx="3154705" cy="2291105"/>
          </a:xfrm>
          <a:custGeom>
            <a:avLst/>
            <a:gdLst/>
            <a:ahLst/>
            <a:cxnLst/>
            <a:rect r="r" b="b" t="t" l="l"/>
            <a:pathLst>
              <a:path h="2291105" w="31547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89017" y="6978775"/>
            <a:ext cx="5181796" cy="5106425"/>
          </a:xfrm>
          <a:custGeom>
            <a:avLst/>
            <a:gdLst/>
            <a:ahLst/>
            <a:cxnLst/>
            <a:rect r="r" b="b" t="t" l="l"/>
            <a:pathLst>
              <a:path h="5106425" w="5181796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56970" y="2787599"/>
            <a:ext cx="118722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LINUX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7137" y="5058057"/>
            <a:ext cx="7373727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Quicksand Medium"/>
              </a:rPr>
              <a:t>Presented by Vo Van Hao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423086">
            <a:off x="-24920" y="-4936755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08404" y="2160501"/>
            <a:ext cx="13961292" cy="2070096"/>
            <a:chOff x="0" y="0"/>
            <a:chExt cx="2745483" cy="407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5483" cy="407084"/>
            </a:xfrm>
            <a:custGeom>
              <a:avLst/>
              <a:gdLst/>
              <a:ahLst/>
              <a:cxnLst/>
              <a:rect r="r" b="b" t="t" l="l"/>
              <a:pathLst>
                <a:path h="407084" w="2745483">
                  <a:moveTo>
                    <a:pt x="203200" y="0"/>
                  </a:moveTo>
                  <a:lnTo>
                    <a:pt x="2745483" y="0"/>
                  </a:lnTo>
                  <a:lnTo>
                    <a:pt x="2542283" y="407084"/>
                  </a:lnTo>
                  <a:lnTo>
                    <a:pt x="0" y="4070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2030" y="1762660"/>
            <a:ext cx="13887393" cy="2178410"/>
            <a:chOff x="0" y="0"/>
            <a:chExt cx="2730951" cy="4283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0951" cy="428384"/>
            </a:xfrm>
            <a:custGeom>
              <a:avLst/>
              <a:gdLst/>
              <a:ahLst/>
              <a:cxnLst/>
              <a:rect r="r" b="b" t="t" l="l"/>
              <a:pathLst>
                <a:path h="428384" w="2730951">
                  <a:moveTo>
                    <a:pt x="203200" y="0"/>
                  </a:moveTo>
                  <a:lnTo>
                    <a:pt x="2730951" y="0"/>
                  </a:lnTo>
                  <a:lnTo>
                    <a:pt x="2527751" y="428384"/>
                  </a:lnTo>
                  <a:lnTo>
                    <a:pt x="0" y="4283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26737" y="152304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23854" y="-3335051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4" y="0"/>
                </a:lnTo>
                <a:lnTo>
                  <a:pt x="6602764" y="4858093"/>
                </a:lnTo>
                <a:lnTo>
                  <a:pt x="0" y="48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23517" y="-43502"/>
            <a:ext cx="35344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Topic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6921" y="2415168"/>
            <a:ext cx="12088866" cy="14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>
                <a:solidFill>
                  <a:srgbClr val="000000"/>
                </a:solidFill>
                <a:latin typeface="Quicksand Bold"/>
              </a:rPr>
              <a:t>Topic 1: Tổng quan về cấu trúc hệ điều hành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43687" y="4675750"/>
            <a:ext cx="13235332" cy="1771044"/>
            <a:chOff x="0" y="0"/>
            <a:chExt cx="2602724" cy="3482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92030" y="4675750"/>
            <a:ext cx="13235332" cy="1771044"/>
            <a:chOff x="0" y="0"/>
            <a:chExt cx="2602724" cy="3482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998162" y="4303284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55361" y="4973563"/>
            <a:ext cx="11977278" cy="14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>
                <a:solidFill>
                  <a:srgbClr val="000000"/>
                </a:solidFill>
                <a:latin typeface="Quicksand Bold"/>
              </a:rPr>
              <a:t>Topic 2: Giới thiệu một số chức năng chính của nhân hệ điều hành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59891"/>
            <a:ext cx="16230600" cy="6498409"/>
            <a:chOff x="0" y="0"/>
            <a:chExt cx="4274726" cy="1711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11515"/>
            </a:xfrm>
            <a:custGeom>
              <a:avLst/>
              <a:gdLst/>
              <a:ahLst/>
              <a:cxnLst/>
              <a:rect r="r" b="b" t="t" l="l"/>
              <a:pathLst>
                <a:path h="171151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775">
            <a:off x="729149" y="2068980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38282" y="5532784"/>
            <a:ext cx="3304929" cy="3242572"/>
          </a:xfrm>
          <a:custGeom>
            <a:avLst/>
            <a:gdLst/>
            <a:ahLst/>
            <a:cxnLst/>
            <a:rect r="r" b="b" t="t" l="l"/>
            <a:pathLst>
              <a:path h="3242572" w="3304929">
                <a:moveTo>
                  <a:pt x="0" y="0"/>
                </a:moveTo>
                <a:lnTo>
                  <a:pt x="3304930" y="0"/>
                </a:lnTo>
                <a:lnTo>
                  <a:pt x="3304930" y="3242572"/>
                </a:lnTo>
                <a:lnTo>
                  <a:pt x="0" y="3242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78464" y="3837715"/>
            <a:ext cx="14131072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Hệ điều hành bao gồm nhân hệ điều hành (kernel) và lớp ứng dụng xây dựng dựa trên nhân đó (application)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39778" y="1251585"/>
            <a:ext cx="1156605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aytone One"/>
              </a:rPr>
              <a:t>Kiến trúc chung của hệ điều hành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2758" y="923925"/>
            <a:ext cx="860464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Hệ điều hành gốc linux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6150" y="2118652"/>
            <a:ext cx="1379448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Linux không phải là tên hệ điều hành, mà nó là tên của một loại kernel được phát triển bởi Linus Torvalds (người Phần Lan) năm 1991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6150" y="4408650"/>
            <a:ext cx="1387171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Những hệ điều hành dựa trên kernel linux sẽ được gọi là bản phân phối linux tiêu biểu có Ubuntu, Fedora, Debian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6150" y="6193968"/>
            <a:ext cx="1460520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Noto Serif Display"/>
              </a:rPr>
              <a:t>Hệ điều hành linux thường sẽ phù hợp với những người phát triển phần mềm hơn là người dùng cơ bản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2829703"/>
            <a:ext cx="8961887" cy="6507452"/>
          </a:xfrm>
          <a:custGeom>
            <a:avLst/>
            <a:gdLst/>
            <a:ahLst/>
            <a:cxnLst/>
            <a:rect r="r" b="b" t="t" l="l"/>
            <a:pathLst>
              <a:path h="6507452" w="8961887">
                <a:moveTo>
                  <a:pt x="0" y="0"/>
                </a:moveTo>
                <a:lnTo>
                  <a:pt x="8961887" y="0"/>
                </a:lnTo>
                <a:lnTo>
                  <a:pt x="8961887" y="6507453"/>
                </a:lnTo>
                <a:lnTo>
                  <a:pt x="0" y="650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48" r="0" b="-64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5411" y="2829703"/>
            <a:ext cx="8922589" cy="6507452"/>
          </a:xfrm>
          <a:custGeom>
            <a:avLst/>
            <a:gdLst/>
            <a:ahLst/>
            <a:cxnLst/>
            <a:rect r="r" b="b" t="t" l="l"/>
            <a:pathLst>
              <a:path h="6507452" w="8922589">
                <a:moveTo>
                  <a:pt x="0" y="0"/>
                </a:moveTo>
                <a:lnTo>
                  <a:pt x="8922589" y="0"/>
                </a:lnTo>
                <a:lnTo>
                  <a:pt x="8922589" y="6507453"/>
                </a:lnTo>
                <a:lnTo>
                  <a:pt x="0" y="6507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8421" y="461456"/>
            <a:ext cx="12548576" cy="183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Kiến trúc hệ điều hành dựa trên nhân Linux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557" y="350624"/>
            <a:ext cx="15594886" cy="9585753"/>
          </a:xfrm>
          <a:custGeom>
            <a:avLst/>
            <a:gdLst/>
            <a:ahLst/>
            <a:cxnLst/>
            <a:rect r="r" b="b" t="t" l="l"/>
            <a:pathLst>
              <a:path h="9585753" w="15594886">
                <a:moveTo>
                  <a:pt x="0" y="0"/>
                </a:moveTo>
                <a:lnTo>
                  <a:pt x="15594886" y="0"/>
                </a:lnTo>
                <a:lnTo>
                  <a:pt x="15594886" y="9585752"/>
                </a:lnTo>
                <a:lnTo>
                  <a:pt x="0" y="958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DAFqT8NWg_4</dc:identifier>
  <dcterms:modified xsi:type="dcterms:W3CDTF">2011-08-01T06:04:30Z</dcterms:modified>
  <cp:revision>1</cp:revision>
  <dc:title>LINUX OVERVIEW</dc:title>
</cp:coreProperties>
</file>